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4AFA-D1E7-4019-A418-811E095BF694}" type="datetimeFigureOut">
              <a:rPr lang="pt-BR" smtClean="0"/>
              <a:pPr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74DF-8AA6-46A8-86A1-39C7934EFE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cc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8640"/>
            <a:ext cx="6552728" cy="4267940"/>
          </a:xfrm>
          <a:prstGeom prst="rect">
            <a:avLst/>
          </a:prstGeom>
        </p:spPr>
      </p:pic>
      <p:pic>
        <p:nvPicPr>
          <p:cNvPr id="5" name="Imagem 4" descr="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494" y="2564904"/>
            <a:ext cx="8857506" cy="2664296"/>
          </a:xfrm>
          <a:prstGeom prst="rect">
            <a:avLst/>
          </a:prstGeom>
        </p:spPr>
      </p:pic>
      <p:pic>
        <p:nvPicPr>
          <p:cNvPr id="7" name="Imagem 6" descr="text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301208"/>
            <a:ext cx="7134575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pt-BR" b="1" dirty="0" smtClean="0"/>
              <a:t>Demonstrativo de Despesas da UFSC: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0" y="27089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136"/>
                <a:gridCol w="1823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Despesas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Passagens palestrantes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3.640,42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Hospedagem palestrantes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1.036,00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Alimentação palestrantes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1.400,00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Gravação do CD-ROM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1.175,00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Impressão Caderno de Apresentação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428,29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7.679,71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7544" y="476672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Congresso Catarinense de Assistentes Sociais</a:t>
            </a:r>
            <a:br>
              <a:rPr lang="pt-BR" sz="2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pt-BR" sz="2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22 a 24 de Agosto de 2013</a:t>
            </a:r>
            <a:endParaRPr lang="pt-BR" sz="26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Congresso Catarinense de Assistentes Sociais</a:t>
            </a:r>
            <a:b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22 a 24 de Agosto de 2013</a:t>
            </a:r>
            <a:endParaRPr lang="pt-BR" sz="28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11560" y="213285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261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VALOR ORÇADO </a:t>
                      </a:r>
                      <a:endParaRPr lang="pt-BR" sz="20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68.146,20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>
                          <a:latin typeface="+mj-lt"/>
                          <a:ea typeface="Calibri"/>
                          <a:cs typeface="Times New Roman"/>
                        </a:rPr>
                        <a:t>RECEITA EFETIVADA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33475" algn="l"/>
                        </a:tabLst>
                        <a:defRPr/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50.558,81</a:t>
                      </a:r>
                      <a:endParaRPr lang="pt-BR" sz="2000" b="0" dirty="0" smtClean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 smtClean="0">
                          <a:latin typeface="+mj-lt"/>
                          <a:ea typeface="Calibri"/>
                          <a:cs typeface="Times New Roman"/>
                        </a:rPr>
                        <a:t>DESPESAS DO CRESS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>
                          <a:latin typeface="+mj-lt"/>
                          <a:ea typeface="Calibri"/>
                          <a:cs typeface="Times New Roman"/>
                        </a:rPr>
                        <a:t>68.630,65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 smtClean="0">
                          <a:latin typeface="+mj-lt"/>
                          <a:ea typeface="Calibri"/>
                          <a:cs typeface="Times New Roman"/>
                        </a:rPr>
                        <a:t>DESPESAS DA</a:t>
                      </a:r>
                      <a:r>
                        <a:rPr lang="pt-BR" sz="2000" baseline="0" dirty="0" smtClean="0">
                          <a:latin typeface="+mj-lt"/>
                          <a:ea typeface="Calibri"/>
                          <a:cs typeface="Times New Roman"/>
                        </a:rPr>
                        <a:t> UFSC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33475" algn="l"/>
                        </a:tabLst>
                        <a:defRPr/>
                      </a:pPr>
                      <a:r>
                        <a:rPr lang="pt-BR" sz="2000" b="0" dirty="0" smtClean="0"/>
                        <a:t>7.679,71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 smtClean="0">
                          <a:latin typeface="+mj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2000" smtClean="0">
                          <a:latin typeface="+mj-lt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pt-BR" sz="2000" baseline="0" smtClean="0">
                          <a:latin typeface="+mj-lt"/>
                          <a:ea typeface="Calibri"/>
                          <a:cs typeface="Times New Roman"/>
                        </a:rPr>
                        <a:t> DESPESAS DO </a:t>
                      </a:r>
                      <a:r>
                        <a:rPr lang="pt-BR" sz="2000" baseline="0" dirty="0" smtClean="0">
                          <a:latin typeface="+mj-lt"/>
                          <a:ea typeface="Calibri"/>
                          <a:cs typeface="Times New Roman"/>
                        </a:rPr>
                        <a:t>CCAS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76.310,36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2000" dirty="0" smtClean="0">
                          <a:latin typeface="+mj-lt"/>
                          <a:ea typeface="Calibri"/>
                          <a:cs typeface="Times New Roman"/>
                        </a:rPr>
                        <a:t>Valor investido pelo CRESS 12ª Região</a:t>
                      </a:r>
                      <a:endParaRPr lang="pt-B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133475" algn="l"/>
                        </a:tabLst>
                        <a:defRPr/>
                      </a:pPr>
                      <a:r>
                        <a:rPr lang="pt-B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18.071,84</a:t>
                      </a:r>
                      <a:endParaRPr lang="pt-BR" sz="2000" kern="12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pic>
        <p:nvPicPr>
          <p:cNvPr id="3" name="Imagem 2" descr="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07282" cy="1368152"/>
          </a:xfrm>
          <a:prstGeom prst="rect">
            <a:avLst/>
          </a:prstGeom>
        </p:spPr>
      </p:pic>
      <p:pic>
        <p:nvPicPr>
          <p:cNvPr id="4" name="Imagem 3" descr="cc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88640"/>
            <a:ext cx="2132117" cy="13886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9592" y="2204864"/>
            <a:ext cx="727280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000" i="1" dirty="0" smtClean="0"/>
              <a:t>Nasce da necessidade de criarmos um espaço ampliado de debate com a categoria profissional acerca de temas que fundamentam a profissão.</a:t>
            </a:r>
            <a:endParaRPr lang="pt-BR" sz="20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63888" y="4293096"/>
            <a:ext cx="5400600" cy="1892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endParaRPr lang="pt-BR" dirty="0" smtClean="0"/>
          </a:p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 Tema: </a:t>
            </a:r>
            <a:r>
              <a:rPr lang="pt-BR" b="1" dirty="0" smtClean="0"/>
              <a:t>Exercício profissional, formação e o projeto ético-político frente ao desenvolvimentismo na atualidade.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pic>
        <p:nvPicPr>
          <p:cNvPr id="3" name="Imagem 2" descr="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07282" cy="1368152"/>
          </a:xfrm>
          <a:prstGeom prst="rect">
            <a:avLst/>
          </a:prstGeom>
        </p:spPr>
      </p:pic>
      <p:pic>
        <p:nvPicPr>
          <p:cNvPr id="4" name="Imagem 3" descr="cc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88640"/>
            <a:ext cx="2132117" cy="13886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1988840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cs typeface="Arial" pitchFamily="34" charset="0"/>
              </a:rPr>
              <a:t>Total de Participantes/Trabalhos:</a:t>
            </a:r>
            <a:endParaRPr lang="pt-BR" sz="2800" dirty="0" smtClean="0">
              <a:cs typeface="Arial" pitchFamily="34" charset="0"/>
            </a:endParaRPr>
          </a:p>
          <a:p>
            <a:pPr algn="just"/>
            <a:r>
              <a:rPr lang="pt-BR" sz="2800" dirty="0" smtClean="0">
                <a:cs typeface="Arial" pitchFamily="34" charset="0"/>
              </a:rPr>
              <a:t>Participaram do CCAS:  </a:t>
            </a:r>
            <a:r>
              <a:rPr lang="pt-BR" sz="2800" b="1" dirty="0" smtClean="0">
                <a:cs typeface="Arial" pitchFamily="34" charset="0"/>
              </a:rPr>
              <a:t>292 pessoas</a:t>
            </a:r>
            <a:r>
              <a:rPr lang="pt-BR" sz="2800" dirty="0" smtClean="0">
                <a:cs typeface="Arial" pitchFamily="34" charset="0"/>
              </a:rPr>
              <a:t>.</a:t>
            </a:r>
          </a:p>
          <a:p>
            <a:pPr algn="just"/>
            <a:r>
              <a:rPr lang="pt-BR" sz="2800" dirty="0" smtClean="0">
                <a:cs typeface="Arial" pitchFamily="34" charset="0"/>
              </a:rPr>
              <a:t>Foram aprovados e apresentados </a:t>
            </a:r>
            <a:r>
              <a:rPr lang="pt-BR" sz="2800" b="1" dirty="0" smtClean="0">
                <a:cs typeface="Arial" pitchFamily="34" charset="0"/>
              </a:rPr>
              <a:t>58 trabalhos</a:t>
            </a: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/>
              <a:t>Fórum de Supervisão de Estágio de Santa Catarina</a:t>
            </a:r>
            <a:endParaRPr lang="pt-BR" sz="2800" dirty="0" smtClean="0"/>
          </a:p>
          <a:p>
            <a:pPr algn="just"/>
            <a:r>
              <a:rPr lang="pt-BR" sz="2800" dirty="0" smtClean="0"/>
              <a:t>Data da Realização: 22/08/2013</a:t>
            </a:r>
          </a:p>
          <a:p>
            <a:pPr algn="just"/>
            <a:r>
              <a:rPr lang="pt-BR" sz="2800" dirty="0" smtClean="0"/>
              <a:t>Total de Participantes: </a:t>
            </a:r>
            <a:r>
              <a:rPr lang="pt-BR" sz="2800" b="1" dirty="0" smtClean="0"/>
              <a:t>160</a:t>
            </a:r>
            <a:endParaRPr lang="pt-BR" sz="2800" dirty="0" smtClean="0"/>
          </a:p>
          <a:p>
            <a:pPr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23528" y="188640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Da Avaliação dos Participantes:</a:t>
            </a:r>
          </a:p>
          <a:p>
            <a:endParaRPr lang="pt-BR" sz="2800" dirty="0" smtClean="0"/>
          </a:p>
          <a:p>
            <a:r>
              <a:rPr lang="pt-BR" sz="2800" dirty="0" smtClean="0"/>
              <a:t>Questionário de avaliação </a:t>
            </a:r>
            <a:r>
              <a:rPr lang="pt-BR" sz="2800" b="1" dirty="0" smtClean="0"/>
              <a:t>226 pessoas</a:t>
            </a:r>
          </a:p>
          <a:p>
            <a:r>
              <a:rPr lang="pt-BR" sz="2800" dirty="0" smtClean="0"/>
              <a:t>dos inscritos </a:t>
            </a:r>
            <a:r>
              <a:rPr lang="pt-BR" sz="2800" b="1" dirty="0" smtClean="0"/>
              <a:t>77% responderam a avaliação</a:t>
            </a:r>
          </a:p>
          <a:p>
            <a:endParaRPr lang="pt-BR" sz="2800" b="1" dirty="0" smtClean="0"/>
          </a:p>
          <a:p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Cumprimento da Programação</a:t>
            </a:r>
            <a:r>
              <a:rPr lang="pt-BR" sz="2800" dirty="0" smtClean="0"/>
              <a:t> </a:t>
            </a:r>
          </a:p>
          <a:p>
            <a:pPr>
              <a:buNone/>
            </a:pPr>
            <a:r>
              <a:rPr lang="pt-BR" sz="2800" b="1" dirty="0" smtClean="0"/>
              <a:t>10% avaliaram</a:t>
            </a:r>
            <a:r>
              <a:rPr lang="pt-BR" sz="2800" dirty="0" smtClean="0"/>
              <a:t> como ruim ou satisfatório</a:t>
            </a:r>
          </a:p>
          <a:p>
            <a:pPr>
              <a:buNone/>
            </a:pPr>
            <a:r>
              <a:rPr lang="pt-BR" sz="2800" b="1" dirty="0" smtClean="0"/>
              <a:t>90% avaliaram como bom ou ótimo.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Temas Abordados</a:t>
            </a:r>
            <a:endParaRPr lang="pt-BR" sz="2800" dirty="0" smtClean="0"/>
          </a:p>
          <a:p>
            <a:pPr>
              <a:buNone/>
            </a:pPr>
            <a:r>
              <a:rPr lang="pt-BR" sz="2800" b="1" dirty="0" smtClean="0"/>
              <a:t>15% avaliaram</a:t>
            </a:r>
            <a:r>
              <a:rPr lang="pt-BR" sz="2800" dirty="0" smtClean="0"/>
              <a:t> como ruim ou satisfatório</a:t>
            </a:r>
          </a:p>
          <a:p>
            <a:pPr>
              <a:buNone/>
            </a:pPr>
            <a:r>
              <a:rPr lang="pt-BR" sz="2800" b="1" dirty="0" smtClean="0"/>
              <a:t>85% avaliaram</a:t>
            </a:r>
            <a:r>
              <a:rPr lang="pt-BR" sz="2800" dirty="0" smtClean="0"/>
              <a:t> como bom ou ótimo</a:t>
            </a:r>
          </a:p>
          <a:p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08012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Congresso Catarinense de Assistentes Sociais</a:t>
            </a:r>
            <a:b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22 a 24 de Agosto de 2013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EXPECTATIVAS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2996952"/>
          <a:ext cx="6096000" cy="223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703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Itens Avaliados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Contribuição para o aperfeiçoamento profissional</a:t>
                      </a:r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84% </a:t>
                      </a: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avaliaram como bom ou ótimo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Atendimento das expectativas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73% </a:t>
                      </a: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avaliaram como bom ou ótimo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Troca de informações e atualização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79% </a:t>
                      </a: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avaliaram como bom ou ótimo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Congresso Catarinense de Assistentes Sociais</a:t>
            </a:r>
            <a:b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22 a 24 de Agosto de 2013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AVALIAÇÃO GERAL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2996952"/>
          <a:ext cx="6096000" cy="167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Itens</a:t>
                      </a:r>
                      <a:r>
                        <a:rPr lang="pt-BR" baseline="0" dirty="0" smtClean="0"/>
                        <a:t> Avaliados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Carga Horária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71% </a:t>
                      </a: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avaliaram como bom ou ótimo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68% </a:t>
                      </a: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avaliaram como bom ou ótimo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pt-BR" sz="18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81%</a:t>
                      </a:r>
                      <a:r>
                        <a:rPr lang="pt-BR" sz="11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avaliaram </a:t>
                      </a:r>
                      <a:r>
                        <a:rPr lang="pt-BR" sz="1400" b="1" dirty="0">
                          <a:latin typeface="Constantia" pitchFamily="18" charset="0"/>
                          <a:ea typeface="Calibri"/>
                          <a:cs typeface="Times New Roman"/>
                        </a:rPr>
                        <a:t>como bom ou </a:t>
                      </a:r>
                      <a:r>
                        <a:rPr lang="pt-BR" sz="14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ótimo</a:t>
                      </a:r>
                      <a:endParaRPr lang="pt-BR" sz="14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Congresso Catarinense de Assistentes Sociais</a:t>
            </a:r>
            <a:b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22 a 24 de Agosto de 2013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Mapa de Análise de Custos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0" y="2924944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415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 de Inscrições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48.558,81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 locação Standers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50.558,81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Congresso Catarinense de Assistentes Sociais</a:t>
            </a:r>
            <a:b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22 a 24 de Agosto de 2013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Demonstrativo das Despesas do CRESS: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2852936"/>
          <a:ext cx="6408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55"/>
                <a:gridCol w="22153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divulgação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12.015,20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Empresa Organização Evento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4.302,00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Cerimonial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Recepcionistas e decoração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11.950,00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Criação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Logo e Site e domínio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2.080,00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Locação do espaço, hospedagem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14.604,00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2.307,92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Congresso Catarinense de Assistentes Sociais</a:t>
            </a:r>
            <a:b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22 a 24 de Agosto de 2013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pt-BR" b="1" dirty="0" smtClean="0"/>
              <a:t>Demonstrativo das Despesas do CRESS: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55576" y="2708920"/>
          <a:ext cx="66247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Locação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equipamento audio visual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13.256,00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Registro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imagens e audio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1.480,00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Palestrantes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6.635,53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68.630,65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363</Words>
  <Application>Microsoft Office PowerPoint</Application>
  <PresentationFormat>Apresentação na tela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Congresso Catarinense de Assistentes Sociais 22 a 24 de Agosto de 2013</vt:lpstr>
      <vt:lpstr>Congresso Catarinense de Assistentes Sociais 22 a 24 de Agosto de 2013</vt:lpstr>
      <vt:lpstr>Congresso Catarinense de Assistentes Sociais 22 a 24 de Agosto de 2013</vt:lpstr>
      <vt:lpstr>Congresso Catarinense de Assistentes Sociais 22 a 24 de Agosto de 2013</vt:lpstr>
      <vt:lpstr>Congresso Catarinense de Assistentes Sociais 22 a 24 de Agosto de 2013</vt:lpstr>
      <vt:lpstr>Slide 10</vt:lpstr>
      <vt:lpstr>Congresso Catarinense de Assistentes Sociais 22 a 24 de Agosto de 2013</vt:lpstr>
    </vt:vector>
  </TitlesOfParts>
  <Company>CRESS-SC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Coordenadoras</dc:creator>
  <cp:lastModifiedBy>Coordenadoras</cp:lastModifiedBy>
  <cp:revision>3</cp:revision>
  <dcterms:created xsi:type="dcterms:W3CDTF">2013-10-28T17:31:18Z</dcterms:created>
  <dcterms:modified xsi:type="dcterms:W3CDTF">2013-10-28T17:47:01Z</dcterms:modified>
</cp:coreProperties>
</file>